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3" r:id="rId4"/>
  </p:sldMasterIdLst>
  <p:notesMasterIdLst>
    <p:notesMasterId r:id="rId15"/>
  </p:notesMasterIdLst>
  <p:sldIdLst>
    <p:sldId id="306" r:id="rId5"/>
    <p:sldId id="308" r:id="rId6"/>
    <p:sldId id="309" r:id="rId7"/>
    <p:sldId id="294" r:id="rId8"/>
    <p:sldId id="295" r:id="rId9"/>
    <p:sldId id="303" r:id="rId10"/>
    <p:sldId id="304" r:id="rId11"/>
    <p:sldId id="305" r:id="rId12"/>
    <p:sldId id="311" r:id="rId13"/>
    <p:sldId id="31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731" autoAdjust="0"/>
  </p:normalViewPr>
  <p:slideViewPr>
    <p:cSldViewPr snapToGrid="0">
      <p:cViewPr>
        <p:scale>
          <a:sx n="75" d="100"/>
          <a:sy n="75" d="100"/>
        </p:scale>
        <p:origin x="360" y="12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man Kaur" userId="fe908646e6649f96" providerId="LiveId" clId="{06EDC2B2-E2EF-4DE7-8B5D-36A09FF8D338}"/>
    <pc:docChg chg="custSel delSld modSld modMainMaster">
      <pc:chgData name="Irman Kaur" userId="fe908646e6649f96" providerId="LiveId" clId="{06EDC2B2-E2EF-4DE7-8B5D-36A09FF8D338}" dt="2024-09-22T04:34:35.469" v="1234" actId="478"/>
      <pc:docMkLst>
        <pc:docMk/>
      </pc:docMkLst>
      <pc:sldChg chg="addSp delSp modSp mod setBg">
        <pc:chgData name="Irman Kaur" userId="fe908646e6649f96" providerId="LiveId" clId="{06EDC2B2-E2EF-4DE7-8B5D-36A09FF8D338}" dt="2024-09-22T04:32:41.811" v="1174" actId="14100"/>
        <pc:sldMkLst>
          <pc:docMk/>
          <pc:sldMk cId="783914445" sldId="294"/>
        </pc:sldMkLst>
        <pc:spChg chg="add mod">
          <ac:chgData name="Irman Kaur" userId="fe908646e6649f96" providerId="LiveId" clId="{06EDC2B2-E2EF-4DE7-8B5D-36A09FF8D338}" dt="2024-09-22T04:30:40.059" v="1161" actId="1076"/>
          <ac:spMkLst>
            <pc:docMk/>
            <pc:sldMk cId="783914445" sldId="294"/>
            <ac:spMk id="2" creationId="{DC4B9019-C94C-A780-6F56-4824AFFCCF55}"/>
          </ac:spMkLst>
        </pc:spChg>
        <pc:spChg chg="del mod">
          <ac:chgData name="Irman Kaur" userId="fe908646e6649f96" providerId="LiveId" clId="{06EDC2B2-E2EF-4DE7-8B5D-36A09FF8D338}" dt="2024-09-22T04:26:17.520" v="1134" actId="478"/>
          <ac:spMkLst>
            <pc:docMk/>
            <pc:sldMk cId="783914445" sldId="294"/>
            <ac:spMk id="9" creationId="{4FC290B8-BF94-4636-BFAB-9FD67F4AAC6D}"/>
          </ac:spMkLst>
        </pc:spChg>
        <pc:picChg chg="mod">
          <ac:chgData name="Irman Kaur" userId="fe908646e6649f96" providerId="LiveId" clId="{06EDC2B2-E2EF-4DE7-8B5D-36A09FF8D338}" dt="2024-09-22T04:32:41.811" v="1174" actId="14100"/>
          <ac:picMkLst>
            <pc:docMk/>
            <pc:sldMk cId="783914445" sldId="294"/>
            <ac:picMk id="6" creationId="{7449FFDF-E075-FC94-71FD-25594EDD1B4F}"/>
          </ac:picMkLst>
        </pc:picChg>
      </pc:sldChg>
      <pc:sldChg chg="addSp delSp modSp mod setBg">
        <pc:chgData name="Irman Kaur" userId="fe908646e6649f96" providerId="LiveId" clId="{06EDC2B2-E2EF-4DE7-8B5D-36A09FF8D338}" dt="2024-09-22T04:32:55.844" v="1177" actId="1076"/>
        <pc:sldMkLst>
          <pc:docMk/>
          <pc:sldMk cId="277827655" sldId="295"/>
        </pc:sldMkLst>
        <pc:spChg chg="add mod">
          <ac:chgData name="Irman Kaur" userId="fe908646e6649f96" providerId="LiveId" clId="{06EDC2B2-E2EF-4DE7-8B5D-36A09FF8D338}" dt="2024-09-22T04:00:21.423" v="551" actId="20577"/>
          <ac:spMkLst>
            <pc:docMk/>
            <pc:sldMk cId="277827655" sldId="295"/>
            <ac:spMk id="2" creationId="{60CF63E6-D532-F5BA-235A-CA0039B3B858}"/>
          </ac:spMkLst>
        </pc:spChg>
        <pc:spChg chg="del mod">
          <ac:chgData name="Irman Kaur" userId="fe908646e6649f96" providerId="LiveId" clId="{06EDC2B2-E2EF-4DE7-8B5D-36A09FF8D338}" dt="2024-09-22T04:26:21.667" v="1135" actId="478"/>
          <ac:spMkLst>
            <pc:docMk/>
            <pc:sldMk cId="277827655" sldId="295"/>
            <ac:spMk id="7" creationId="{4ECDE54D-4BD2-4764-A36A-8487DB61E7A6}"/>
          </ac:spMkLst>
        </pc:spChg>
        <pc:picChg chg="mod">
          <ac:chgData name="Irman Kaur" userId="fe908646e6649f96" providerId="LiveId" clId="{06EDC2B2-E2EF-4DE7-8B5D-36A09FF8D338}" dt="2024-09-22T04:32:55.844" v="1177" actId="1076"/>
          <ac:picMkLst>
            <pc:docMk/>
            <pc:sldMk cId="277827655" sldId="295"/>
            <ac:picMk id="10" creationId="{F6B12F04-9725-949A-472E-2E9B9265EC6A}"/>
          </ac:picMkLst>
        </pc:picChg>
      </pc:sldChg>
      <pc:sldChg chg="addSp delSp modSp mod">
        <pc:chgData name="Irman Kaur" userId="fe908646e6649f96" providerId="LiveId" clId="{06EDC2B2-E2EF-4DE7-8B5D-36A09FF8D338}" dt="2024-09-22T04:32:58.974" v="1178" actId="1076"/>
        <pc:sldMkLst>
          <pc:docMk/>
          <pc:sldMk cId="3159288639" sldId="303"/>
        </pc:sldMkLst>
        <pc:spChg chg="add mod">
          <ac:chgData name="Irman Kaur" userId="fe908646e6649f96" providerId="LiveId" clId="{06EDC2B2-E2EF-4DE7-8B5D-36A09FF8D338}" dt="2024-09-22T04:00:35.757" v="573" actId="20577"/>
          <ac:spMkLst>
            <pc:docMk/>
            <pc:sldMk cId="3159288639" sldId="303"/>
            <ac:spMk id="2" creationId="{99B1CF5F-601B-BED2-5722-CAD1666261A6}"/>
          </ac:spMkLst>
        </pc:spChg>
        <pc:spChg chg="del mod">
          <ac:chgData name="Irman Kaur" userId="fe908646e6649f96" providerId="LiveId" clId="{06EDC2B2-E2EF-4DE7-8B5D-36A09FF8D338}" dt="2024-09-22T04:26:27.404" v="1136" actId="478"/>
          <ac:spMkLst>
            <pc:docMk/>
            <pc:sldMk cId="3159288639" sldId="303"/>
            <ac:spMk id="6" creationId="{AB55FF1C-3CBD-419A-9DE4-7A8AA6371B6A}"/>
          </ac:spMkLst>
        </pc:spChg>
        <pc:picChg chg="mod">
          <ac:chgData name="Irman Kaur" userId="fe908646e6649f96" providerId="LiveId" clId="{06EDC2B2-E2EF-4DE7-8B5D-36A09FF8D338}" dt="2024-09-22T04:32:58.974" v="1178" actId="1076"/>
          <ac:picMkLst>
            <pc:docMk/>
            <pc:sldMk cId="3159288639" sldId="303"/>
            <ac:picMk id="7" creationId="{7286B53A-5C9C-2F66-0CCF-374D4CDCDAF1}"/>
          </ac:picMkLst>
        </pc:picChg>
      </pc:sldChg>
      <pc:sldChg chg="addSp modSp mod setBg">
        <pc:chgData name="Irman Kaur" userId="fe908646e6649f96" providerId="LiveId" clId="{06EDC2B2-E2EF-4DE7-8B5D-36A09FF8D338}" dt="2024-09-22T04:33:06.358" v="1179" actId="1076"/>
        <pc:sldMkLst>
          <pc:docMk/>
          <pc:sldMk cId="3124766000" sldId="304"/>
        </pc:sldMkLst>
        <pc:spChg chg="add mod">
          <ac:chgData name="Irman Kaur" userId="fe908646e6649f96" providerId="LiveId" clId="{06EDC2B2-E2EF-4DE7-8B5D-36A09FF8D338}" dt="2024-09-22T04:01:06.998" v="593" actId="1076"/>
          <ac:spMkLst>
            <pc:docMk/>
            <pc:sldMk cId="3124766000" sldId="304"/>
            <ac:spMk id="2" creationId="{9994EABD-2700-69E7-9B6A-330E2933E8FB}"/>
          </ac:spMkLst>
        </pc:spChg>
        <pc:picChg chg="mod">
          <ac:chgData name="Irman Kaur" userId="fe908646e6649f96" providerId="LiveId" clId="{06EDC2B2-E2EF-4DE7-8B5D-36A09FF8D338}" dt="2024-09-22T04:33:06.358" v="1179" actId="1076"/>
          <ac:picMkLst>
            <pc:docMk/>
            <pc:sldMk cId="3124766000" sldId="304"/>
            <ac:picMk id="14" creationId="{388D5DA5-5383-9DEF-9390-460BAED0020A}"/>
          </ac:picMkLst>
        </pc:picChg>
      </pc:sldChg>
      <pc:sldChg chg="addSp delSp modSp mod">
        <pc:chgData name="Irman Kaur" userId="fe908646e6649f96" providerId="LiveId" clId="{06EDC2B2-E2EF-4DE7-8B5D-36A09FF8D338}" dt="2024-09-22T04:29:19.157" v="1155" actId="14100"/>
        <pc:sldMkLst>
          <pc:docMk/>
          <pc:sldMk cId="1403455250" sldId="305"/>
        </pc:sldMkLst>
        <pc:spChg chg="del mod">
          <ac:chgData name="Irman Kaur" userId="fe908646e6649f96" providerId="LiveId" clId="{06EDC2B2-E2EF-4DE7-8B5D-36A09FF8D338}" dt="2024-09-22T04:11:03.205" v="617" actId="478"/>
          <ac:spMkLst>
            <pc:docMk/>
            <pc:sldMk cId="1403455250" sldId="305"/>
            <ac:spMk id="2" creationId="{CFACDA59-55A0-4EA5-B3E4-646D1D3B4CEB}"/>
          </ac:spMkLst>
        </pc:spChg>
        <pc:spChg chg="del">
          <ac:chgData name="Irman Kaur" userId="fe908646e6649f96" providerId="LiveId" clId="{06EDC2B2-E2EF-4DE7-8B5D-36A09FF8D338}" dt="2024-09-22T04:02:43.063" v="600" actId="478"/>
          <ac:spMkLst>
            <pc:docMk/>
            <pc:sldMk cId="1403455250" sldId="305"/>
            <ac:spMk id="3" creationId="{D14ABC42-7E22-4F59-A0B6-AD98B5CAE0C5}"/>
          </ac:spMkLst>
        </pc:spChg>
        <pc:spChg chg="del">
          <ac:chgData name="Irman Kaur" userId="fe908646e6649f96" providerId="LiveId" clId="{06EDC2B2-E2EF-4DE7-8B5D-36A09FF8D338}" dt="2024-09-22T04:02:22.328" v="595" actId="478"/>
          <ac:spMkLst>
            <pc:docMk/>
            <pc:sldMk cId="1403455250" sldId="305"/>
            <ac:spMk id="4" creationId="{1FE9CB6C-6FF8-4B8C-9B41-2DDD39B25DE3}"/>
          </ac:spMkLst>
        </pc:spChg>
        <pc:spChg chg="del">
          <ac:chgData name="Irman Kaur" userId="fe908646e6649f96" providerId="LiveId" clId="{06EDC2B2-E2EF-4DE7-8B5D-36A09FF8D338}" dt="2024-09-22T04:02:47.881" v="601" actId="478"/>
          <ac:spMkLst>
            <pc:docMk/>
            <pc:sldMk cId="1403455250" sldId="305"/>
            <ac:spMk id="5" creationId="{2347FB98-C049-45C5-86B4-4CF44B247B2C}"/>
          </ac:spMkLst>
        </pc:spChg>
        <pc:spChg chg="del">
          <ac:chgData name="Irman Kaur" userId="fe908646e6649f96" providerId="LiveId" clId="{06EDC2B2-E2EF-4DE7-8B5D-36A09FF8D338}" dt="2024-09-22T04:02:28.914" v="596" actId="478"/>
          <ac:spMkLst>
            <pc:docMk/>
            <pc:sldMk cId="1403455250" sldId="305"/>
            <ac:spMk id="6" creationId="{5A74CB9D-E60B-4C8A-B4E7-23BC1D9FA66E}"/>
          </ac:spMkLst>
        </pc:spChg>
        <pc:spChg chg="add del mod">
          <ac:chgData name="Irman Kaur" userId="fe908646e6649f96" providerId="LiveId" clId="{06EDC2B2-E2EF-4DE7-8B5D-36A09FF8D338}" dt="2024-09-22T04:02:37.219" v="598" actId="478"/>
          <ac:spMkLst>
            <pc:docMk/>
            <pc:sldMk cId="1403455250" sldId="305"/>
            <ac:spMk id="8" creationId="{7DCC718D-40D8-3D3A-E9A1-57158D25F303}"/>
          </ac:spMkLst>
        </pc:spChg>
        <pc:spChg chg="add del mod">
          <ac:chgData name="Irman Kaur" userId="fe908646e6649f96" providerId="LiveId" clId="{06EDC2B2-E2EF-4DE7-8B5D-36A09FF8D338}" dt="2024-09-22T04:02:39.708" v="599" actId="478"/>
          <ac:spMkLst>
            <pc:docMk/>
            <pc:sldMk cId="1403455250" sldId="305"/>
            <ac:spMk id="10" creationId="{818545EF-A770-0472-91E4-C6A570013C66}"/>
          </ac:spMkLst>
        </pc:spChg>
        <pc:spChg chg="mod">
          <ac:chgData name="Irman Kaur" userId="fe908646e6649f96" providerId="LiveId" clId="{06EDC2B2-E2EF-4DE7-8B5D-36A09FF8D338}" dt="2024-09-22T04:08:20.913" v="611" actId="20577"/>
          <ac:spMkLst>
            <pc:docMk/>
            <pc:sldMk cId="1403455250" sldId="305"/>
            <ac:spMk id="11" creationId="{CE6B5B72-43F9-4438-A504-FD3C083AB96D}"/>
          </ac:spMkLst>
        </pc:spChg>
        <pc:spChg chg="del">
          <ac:chgData name="Irman Kaur" userId="fe908646e6649f96" providerId="LiveId" clId="{06EDC2B2-E2EF-4DE7-8B5D-36A09FF8D338}" dt="2024-09-22T04:02:34.474" v="597" actId="478"/>
          <ac:spMkLst>
            <pc:docMk/>
            <pc:sldMk cId="1403455250" sldId="305"/>
            <ac:spMk id="13" creationId="{DE486408-F529-4D60-A080-911A0851FE1B}"/>
          </ac:spMkLst>
        </pc:spChg>
        <pc:spChg chg="add del mod">
          <ac:chgData name="Irman Kaur" userId="fe908646e6649f96" providerId="LiveId" clId="{06EDC2B2-E2EF-4DE7-8B5D-36A09FF8D338}" dt="2024-09-22T04:08:28.865" v="612" actId="478"/>
          <ac:spMkLst>
            <pc:docMk/>
            <pc:sldMk cId="1403455250" sldId="305"/>
            <ac:spMk id="14" creationId="{55556628-0224-5B7B-B4B0-8FFD4D86AC5A}"/>
          </ac:spMkLst>
        </pc:spChg>
        <pc:spChg chg="add del mod">
          <ac:chgData name="Irman Kaur" userId="fe908646e6649f96" providerId="LiveId" clId="{06EDC2B2-E2EF-4DE7-8B5D-36A09FF8D338}" dt="2024-09-22T04:02:51.423" v="602" actId="478"/>
          <ac:spMkLst>
            <pc:docMk/>
            <pc:sldMk cId="1403455250" sldId="305"/>
            <ac:spMk id="16" creationId="{C8337364-846A-C6A8-C30C-4AF0132AA7E5}"/>
          </ac:spMkLst>
        </pc:spChg>
        <pc:spChg chg="add mod">
          <ac:chgData name="Irman Kaur" userId="fe908646e6649f96" providerId="LiveId" clId="{06EDC2B2-E2EF-4DE7-8B5D-36A09FF8D338}" dt="2024-09-22T04:20:11.240" v="1123" actId="14100"/>
          <ac:spMkLst>
            <pc:docMk/>
            <pc:sldMk cId="1403455250" sldId="305"/>
            <ac:spMk id="17" creationId="{FDF8B478-D342-82AF-FE28-035BB1146489}"/>
          </ac:spMkLst>
        </pc:spChg>
        <pc:picChg chg="add mod">
          <ac:chgData name="Irman Kaur" userId="fe908646e6649f96" providerId="LiveId" clId="{06EDC2B2-E2EF-4DE7-8B5D-36A09FF8D338}" dt="2024-09-22T04:28:51.948" v="1150" actId="1076"/>
          <ac:picMkLst>
            <pc:docMk/>
            <pc:sldMk cId="1403455250" sldId="305"/>
            <ac:picMk id="19" creationId="{B73F1BFE-9DA0-FBA5-586B-1086ACA9EA62}"/>
          </ac:picMkLst>
        </pc:picChg>
        <pc:picChg chg="add mod">
          <ac:chgData name="Irman Kaur" userId="fe908646e6649f96" providerId="LiveId" clId="{06EDC2B2-E2EF-4DE7-8B5D-36A09FF8D338}" dt="2024-09-22T04:29:19.157" v="1155" actId="14100"/>
          <ac:picMkLst>
            <pc:docMk/>
            <pc:sldMk cId="1403455250" sldId="305"/>
            <ac:picMk id="21" creationId="{E2DDC47F-A8F6-57B9-E77C-BBF1FCE48CF3}"/>
          </ac:picMkLst>
        </pc:picChg>
      </pc:sldChg>
      <pc:sldChg chg="addSp delSp modSp">
        <pc:chgData name="Irman Kaur" userId="fe908646e6649f96" providerId="LiveId" clId="{06EDC2B2-E2EF-4DE7-8B5D-36A09FF8D338}" dt="2024-09-22T04:04:58.491" v="607"/>
        <pc:sldMkLst>
          <pc:docMk/>
          <pc:sldMk cId="114769864" sldId="306"/>
        </pc:sldMkLst>
        <pc:spChg chg="add">
          <ac:chgData name="Irman Kaur" userId="fe908646e6649f96" providerId="LiveId" clId="{06EDC2B2-E2EF-4DE7-8B5D-36A09FF8D338}" dt="2024-09-22T04:03:59.592" v="603"/>
          <ac:spMkLst>
            <pc:docMk/>
            <pc:sldMk cId="114769864" sldId="306"/>
            <ac:spMk id="2" creationId="{3FCDE922-2A76-309B-4784-CDC6AAA024FF}"/>
          </ac:spMkLst>
        </pc:spChg>
        <pc:spChg chg="add del mod">
          <ac:chgData name="Irman Kaur" userId="fe908646e6649f96" providerId="LiveId" clId="{06EDC2B2-E2EF-4DE7-8B5D-36A09FF8D338}" dt="2024-09-22T04:04:37.479" v="606" actId="478"/>
          <ac:spMkLst>
            <pc:docMk/>
            <pc:sldMk cId="114769864" sldId="306"/>
            <ac:spMk id="3" creationId="{51C04CE7-3156-5974-6A15-24997B9C9093}"/>
          </ac:spMkLst>
        </pc:spChg>
        <pc:spChg chg="add mod">
          <ac:chgData name="Irman Kaur" userId="fe908646e6649f96" providerId="LiveId" clId="{06EDC2B2-E2EF-4DE7-8B5D-36A09FF8D338}" dt="2024-09-22T04:04:58.491" v="607"/>
          <ac:spMkLst>
            <pc:docMk/>
            <pc:sldMk cId="114769864" sldId="306"/>
            <ac:spMk id="4" creationId="{601E81FC-2959-D99B-E05A-1C709B63E0DA}"/>
          </ac:spMkLst>
        </pc:spChg>
      </pc:sldChg>
      <pc:sldChg chg="delSp modSp mod">
        <pc:chgData name="Irman Kaur" userId="fe908646e6649f96" providerId="LiveId" clId="{06EDC2B2-E2EF-4DE7-8B5D-36A09FF8D338}" dt="2024-09-22T04:26:10.164" v="1133" actId="478"/>
        <pc:sldMkLst>
          <pc:docMk/>
          <pc:sldMk cId="365334912" sldId="308"/>
        </pc:sldMkLst>
        <pc:spChg chg="mod">
          <ac:chgData name="Irman Kaur" userId="fe908646e6649f96" providerId="LiveId" clId="{06EDC2B2-E2EF-4DE7-8B5D-36A09FF8D338}" dt="2024-09-22T04:25:16.863" v="1126"/>
          <ac:spMkLst>
            <pc:docMk/>
            <pc:sldMk cId="365334912" sldId="308"/>
            <ac:spMk id="3" creationId="{0115FF41-AFA4-4D25-AB42-AB034F4B4FEC}"/>
          </ac:spMkLst>
        </pc:spChg>
        <pc:spChg chg="mod">
          <ac:chgData name="Irman Kaur" userId="fe908646e6649f96" providerId="LiveId" clId="{06EDC2B2-E2EF-4DE7-8B5D-36A09FF8D338}" dt="2024-09-22T04:25:47.344" v="1131" actId="113"/>
          <ac:spMkLst>
            <pc:docMk/>
            <pc:sldMk cId="365334912" sldId="308"/>
            <ac:spMk id="4" creationId="{B0881FA9-F3B0-4912-B0E1-352094195C30}"/>
          </ac:spMkLst>
        </pc:spChg>
        <pc:spChg chg="del mod">
          <ac:chgData name="Irman Kaur" userId="fe908646e6649f96" providerId="LiveId" clId="{06EDC2B2-E2EF-4DE7-8B5D-36A09FF8D338}" dt="2024-09-22T04:26:10.164" v="1133" actId="478"/>
          <ac:spMkLst>
            <pc:docMk/>
            <pc:sldMk cId="365334912" sldId="308"/>
            <ac:spMk id="9" creationId="{D45C472E-4078-40A0-83A2-652E8356EDCB}"/>
          </ac:spMkLst>
        </pc:spChg>
        <pc:spChg chg="del mod">
          <ac:chgData name="Irman Kaur" userId="fe908646e6649f96" providerId="LiveId" clId="{06EDC2B2-E2EF-4DE7-8B5D-36A09FF8D338}" dt="2024-09-22T04:26:06.126" v="1132" actId="478"/>
          <ac:spMkLst>
            <pc:docMk/>
            <pc:sldMk cId="365334912" sldId="308"/>
            <ac:spMk id="10" creationId="{A8C7C3A0-5E78-49C8-B8D4-F3DF62B2BC93}"/>
          </ac:spMkLst>
        </pc:spChg>
        <pc:spChg chg="mod">
          <ac:chgData name="Irman Kaur" userId="fe908646e6649f96" providerId="LiveId" clId="{06EDC2B2-E2EF-4DE7-8B5D-36A09FF8D338}" dt="2024-09-22T04:25:16.863" v="1126"/>
          <ac:spMkLst>
            <pc:docMk/>
            <pc:sldMk cId="365334912" sldId="308"/>
            <ac:spMk id="11" creationId="{56AE2454-CE9A-4A6B-AB5A-349E0D967654}"/>
          </ac:spMkLst>
        </pc:spChg>
        <pc:picChg chg="mod">
          <ac:chgData name="Irman Kaur" userId="fe908646e6649f96" providerId="LiveId" clId="{06EDC2B2-E2EF-4DE7-8B5D-36A09FF8D338}" dt="2024-09-22T04:25:16.863" v="1126"/>
          <ac:picMkLst>
            <pc:docMk/>
            <pc:sldMk cId="365334912" sldId="308"/>
            <ac:picMk id="8" creationId="{B53D1AAB-32B2-4F04-828F-AB1C758AF004}"/>
          </ac:picMkLst>
        </pc:picChg>
      </pc:sldChg>
      <pc:sldChg chg="addSp delSp modSp mod setBg">
        <pc:chgData name="Irman Kaur" userId="fe908646e6649f96" providerId="LiveId" clId="{06EDC2B2-E2EF-4DE7-8B5D-36A09FF8D338}" dt="2024-09-22T04:32:32.319" v="1173" actId="14100"/>
        <pc:sldMkLst>
          <pc:docMk/>
          <pc:sldMk cId="2227882511" sldId="309"/>
        </pc:sldMkLst>
        <pc:spChg chg="del mod">
          <ac:chgData name="Irman Kaur" userId="fe908646e6649f96" providerId="LiveId" clId="{06EDC2B2-E2EF-4DE7-8B5D-36A09FF8D338}" dt="2024-09-22T04:28:08.918" v="1143" actId="478"/>
          <ac:spMkLst>
            <pc:docMk/>
            <pc:sldMk cId="2227882511" sldId="309"/>
            <ac:spMk id="3" creationId="{05408798-0DB3-46BF-880E-7BB904D700F6}"/>
          </ac:spMkLst>
        </pc:spChg>
        <pc:spChg chg="add del mod">
          <ac:chgData name="Irman Kaur" userId="fe908646e6649f96" providerId="LiveId" clId="{06EDC2B2-E2EF-4DE7-8B5D-36A09FF8D338}" dt="2024-09-22T04:28:15.767" v="1144" actId="478"/>
          <ac:spMkLst>
            <pc:docMk/>
            <pc:sldMk cId="2227882511" sldId="309"/>
            <ac:spMk id="4" creationId="{46897E32-791B-0930-EFC6-E8E36D54D6ED}"/>
          </ac:spMkLst>
        </pc:spChg>
        <pc:spChg chg="mod">
          <ac:chgData name="Irman Kaur" userId="fe908646e6649f96" providerId="LiveId" clId="{06EDC2B2-E2EF-4DE7-8B5D-36A09FF8D338}" dt="2024-09-22T04:32:16.248" v="1170" actId="1076"/>
          <ac:spMkLst>
            <pc:docMk/>
            <pc:sldMk cId="2227882511" sldId="309"/>
            <ac:spMk id="9" creationId="{4A274D44-DD67-04A8-8C1F-F1105731F9BD}"/>
          </ac:spMkLst>
        </pc:spChg>
        <pc:picChg chg="mod">
          <ac:chgData name="Irman Kaur" userId="fe908646e6649f96" providerId="LiveId" clId="{06EDC2B2-E2EF-4DE7-8B5D-36A09FF8D338}" dt="2024-09-22T04:32:32.319" v="1173" actId="14100"/>
          <ac:picMkLst>
            <pc:docMk/>
            <pc:sldMk cId="2227882511" sldId="309"/>
            <ac:picMk id="7" creationId="{A1E2AB0A-312D-C074-55CD-FE4BF2BD7280}"/>
          </ac:picMkLst>
        </pc:picChg>
      </pc:sldChg>
      <pc:sldChg chg="del">
        <pc:chgData name="Irman Kaur" userId="fe908646e6649f96" providerId="LiveId" clId="{06EDC2B2-E2EF-4DE7-8B5D-36A09FF8D338}" dt="2024-09-22T04:06:33.786" v="608" actId="47"/>
        <pc:sldMkLst>
          <pc:docMk/>
          <pc:sldMk cId="3561473475" sldId="310"/>
        </pc:sldMkLst>
      </pc:sldChg>
      <pc:sldChg chg="addSp delSp modSp mod">
        <pc:chgData name="Irman Kaur" userId="fe908646e6649f96" providerId="LiveId" clId="{06EDC2B2-E2EF-4DE7-8B5D-36A09FF8D338}" dt="2024-09-22T04:33:59.718" v="1231" actId="1076"/>
        <pc:sldMkLst>
          <pc:docMk/>
          <pc:sldMk cId="3584772686" sldId="311"/>
        </pc:sldMkLst>
        <pc:spChg chg="del mod">
          <ac:chgData name="Irman Kaur" userId="fe908646e6649f96" providerId="LiveId" clId="{06EDC2B2-E2EF-4DE7-8B5D-36A09FF8D338}" dt="2024-09-22T04:31:25.750" v="1164" actId="478"/>
          <ac:spMkLst>
            <pc:docMk/>
            <pc:sldMk cId="3584772686" sldId="311"/>
            <ac:spMk id="2" creationId="{009FB28F-C9D7-439B-B863-44B4E851A0B0}"/>
          </ac:spMkLst>
        </pc:spChg>
        <pc:spChg chg="add del mod">
          <ac:chgData name="Irman Kaur" userId="fe908646e6649f96" providerId="LiveId" clId="{06EDC2B2-E2EF-4DE7-8B5D-36A09FF8D338}" dt="2024-09-22T04:31:28.948" v="1166" actId="478"/>
          <ac:spMkLst>
            <pc:docMk/>
            <pc:sldMk cId="3584772686" sldId="311"/>
            <ac:spMk id="4" creationId="{631725CC-9FFC-6F84-15ED-AF2D92C4AC7D}"/>
          </ac:spMkLst>
        </pc:spChg>
        <pc:spChg chg="add mod">
          <ac:chgData name="Irman Kaur" userId="fe908646e6649f96" providerId="LiveId" clId="{06EDC2B2-E2EF-4DE7-8B5D-36A09FF8D338}" dt="2024-09-22T04:33:59.718" v="1231" actId="1076"/>
          <ac:spMkLst>
            <pc:docMk/>
            <pc:sldMk cId="3584772686" sldId="311"/>
            <ac:spMk id="5" creationId="{7AD18244-E613-DAC9-454C-4109C2134045}"/>
          </ac:spMkLst>
        </pc:spChg>
        <pc:spChg chg="del mod">
          <ac:chgData name="Irman Kaur" userId="fe908646e6649f96" providerId="LiveId" clId="{06EDC2B2-E2EF-4DE7-8B5D-36A09FF8D338}" dt="2024-09-22T04:07:46.656" v="610" actId="478"/>
          <ac:spMkLst>
            <pc:docMk/>
            <pc:sldMk cId="3584772686" sldId="311"/>
            <ac:spMk id="8" creationId="{50061247-EA4F-4DFA-AFCE-648487762CF7}"/>
          </ac:spMkLst>
        </pc:spChg>
        <pc:spChg chg="del mod">
          <ac:chgData name="Irman Kaur" userId="fe908646e6649f96" providerId="LiveId" clId="{06EDC2B2-E2EF-4DE7-8B5D-36A09FF8D338}" dt="2024-09-22T04:31:39.007" v="1167" actId="478"/>
          <ac:spMkLst>
            <pc:docMk/>
            <pc:sldMk cId="3584772686" sldId="311"/>
            <ac:spMk id="23" creationId="{249ACE4E-0038-4BA2-8883-8C3F73B79C44}"/>
          </ac:spMkLst>
        </pc:spChg>
        <pc:spChg chg="del mod">
          <ac:chgData name="Irman Kaur" userId="fe908646e6649f96" providerId="LiveId" clId="{06EDC2B2-E2EF-4DE7-8B5D-36A09FF8D338}" dt="2024-09-22T04:31:42.361" v="1168" actId="478"/>
          <ac:spMkLst>
            <pc:docMk/>
            <pc:sldMk cId="3584772686" sldId="311"/>
            <ac:spMk id="24" creationId="{9A686A52-7630-4675-B383-8C2AD252EC1F}"/>
          </ac:spMkLst>
        </pc:spChg>
        <pc:picChg chg="mod">
          <ac:chgData name="Irman Kaur" userId="fe908646e6649f96" providerId="LiveId" clId="{06EDC2B2-E2EF-4DE7-8B5D-36A09FF8D338}" dt="2024-09-22T04:25:16.863" v="1126"/>
          <ac:picMkLst>
            <pc:docMk/>
            <pc:sldMk cId="3584772686" sldId="311"/>
            <ac:picMk id="18" creationId="{B503D699-E643-4969-9463-5C6331D0C869}"/>
          </ac:picMkLst>
        </pc:picChg>
        <pc:picChg chg="mod">
          <ac:chgData name="Irman Kaur" userId="fe908646e6649f96" providerId="LiveId" clId="{06EDC2B2-E2EF-4DE7-8B5D-36A09FF8D338}" dt="2024-09-22T04:25:16.863" v="1126"/>
          <ac:picMkLst>
            <pc:docMk/>
            <pc:sldMk cId="3584772686" sldId="311"/>
            <ac:picMk id="20" creationId="{B8714555-7486-4DD7-A96C-52C276483584}"/>
          </ac:picMkLst>
        </pc:picChg>
        <pc:picChg chg="mod">
          <ac:chgData name="Irman Kaur" userId="fe908646e6649f96" providerId="LiveId" clId="{06EDC2B2-E2EF-4DE7-8B5D-36A09FF8D338}" dt="2024-09-22T04:25:16.863" v="1126"/>
          <ac:picMkLst>
            <pc:docMk/>
            <pc:sldMk cId="3584772686" sldId="311"/>
            <ac:picMk id="22" creationId="{D8AC51EB-1C22-4303-8354-FC97950C7DE6}"/>
          </ac:picMkLst>
        </pc:picChg>
      </pc:sldChg>
      <pc:sldChg chg="addSp delSp modSp mod">
        <pc:chgData name="Irman Kaur" userId="fe908646e6649f96" providerId="LiveId" clId="{06EDC2B2-E2EF-4DE7-8B5D-36A09FF8D338}" dt="2024-09-22T04:34:35.469" v="1234" actId="478"/>
        <pc:sldMkLst>
          <pc:docMk/>
          <pc:sldMk cId="927313156" sldId="312"/>
        </pc:sldMkLst>
        <pc:spChg chg="add del mod">
          <ac:chgData name="Irman Kaur" userId="fe908646e6649f96" providerId="LiveId" clId="{06EDC2B2-E2EF-4DE7-8B5D-36A09FF8D338}" dt="2024-09-22T04:34:30.462" v="1233" actId="478"/>
          <ac:spMkLst>
            <pc:docMk/>
            <pc:sldMk cId="927313156" sldId="312"/>
            <ac:spMk id="3" creationId="{3C72FB2C-E19E-C27B-F271-A8CA8B681671}"/>
          </ac:spMkLst>
        </pc:spChg>
        <pc:spChg chg="mod">
          <ac:chgData name="Irman Kaur" userId="fe908646e6649f96" providerId="LiveId" clId="{06EDC2B2-E2EF-4DE7-8B5D-36A09FF8D338}" dt="2024-09-22T04:25:16.863" v="1126"/>
          <ac:spMkLst>
            <pc:docMk/>
            <pc:sldMk cId="927313156" sldId="312"/>
            <ac:spMk id="6" creationId="{FF777B66-94CB-491C-AC6B-BDAC98E21D57}"/>
          </ac:spMkLst>
        </pc:spChg>
        <pc:spChg chg="del mod">
          <ac:chgData name="Irman Kaur" userId="fe908646e6649f96" providerId="LiveId" clId="{06EDC2B2-E2EF-4DE7-8B5D-36A09FF8D338}" dt="2024-09-22T04:34:26.939" v="1232" actId="478"/>
          <ac:spMkLst>
            <pc:docMk/>
            <pc:sldMk cId="927313156" sldId="312"/>
            <ac:spMk id="7" creationId="{42AF1107-8D35-4E35-93C7-D3640946F742}"/>
          </ac:spMkLst>
        </pc:spChg>
        <pc:spChg chg="mod">
          <ac:chgData name="Irman Kaur" userId="fe908646e6649f96" providerId="LiveId" clId="{06EDC2B2-E2EF-4DE7-8B5D-36A09FF8D338}" dt="2024-09-22T04:25:16.863" v="1126"/>
          <ac:spMkLst>
            <pc:docMk/>
            <pc:sldMk cId="927313156" sldId="312"/>
            <ac:spMk id="22" creationId="{692474E6-3035-46B8-9C05-9B4204E8ED39}"/>
          </ac:spMkLst>
        </pc:spChg>
        <pc:spChg chg="del mod">
          <ac:chgData name="Irman Kaur" userId="fe908646e6649f96" providerId="LiveId" clId="{06EDC2B2-E2EF-4DE7-8B5D-36A09FF8D338}" dt="2024-09-22T04:34:35.469" v="1234" actId="478"/>
          <ac:spMkLst>
            <pc:docMk/>
            <pc:sldMk cId="927313156" sldId="312"/>
            <ac:spMk id="23" creationId="{DE8D546E-0F46-4CC0-B2B1-8B2430D00C0C}"/>
          </ac:spMkLst>
        </pc:spChg>
        <pc:spChg chg="mod">
          <ac:chgData name="Irman Kaur" userId="fe908646e6649f96" providerId="LiveId" clId="{06EDC2B2-E2EF-4DE7-8B5D-36A09FF8D338}" dt="2024-09-22T04:25:16.863" v="1126"/>
          <ac:spMkLst>
            <pc:docMk/>
            <pc:sldMk cId="927313156" sldId="312"/>
            <ac:spMk id="24" creationId="{5D838446-B95D-4AB7-B8CA-D5804BB79A11}"/>
          </ac:spMkLst>
        </pc:spChg>
        <pc:picChg chg="mod">
          <ac:chgData name="Irman Kaur" userId="fe908646e6649f96" providerId="LiveId" clId="{06EDC2B2-E2EF-4DE7-8B5D-36A09FF8D338}" dt="2024-09-22T04:25:16.863" v="1126"/>
          <ac:picMkLst>
            <pc:docMk/>
            <pc:sldMk cId="927313156" sldId="312"/>
            <ac:picMk id="9" creationId="{C82DA925-978C-48A9-98AD-0653B7A3D2D9}"/>
          </ac:picMkLst>
        </pc:picChg>
        <pc:picChg chg="mod">
          <ac:chgData name="Irman Kaur" userId="fe908646e6649f96" providerId="LiveId" clId="{06EDC2B2-E2EF-4DE7-8B5D-36A09FF8D338}" dt="2024-09-22T04:25:16.863" v="1126"/>
          <ac:picMkLst>
            <pc:docMk/>
            <pc:sldMk cId="927313156" sldId="312"/>
            <ac:picMk id="11" creationId="{E63B7C3F-04A4-43F6-881D-FA11061CBAFA}"/>
          </ac:picMkLst>
        </pc:picChg>
        <pc:picChg chg="mod">
          <ac:chgData name="Irman Kaur" userId="fe908646e6649f96" providerId="LiveId" clId="{06EDC2B2-E2EF-4DE7-8B5D-36A09FF8D338}" dt="2024-09-22T04:25:16.863" v="1126"/>
          <ac:picMkLst>
            <pc:docMk/>
            <pc:sldMk cId="927313156" sldId="312"/>
            <ac:picMk id="13" creationId="{E02C4914-F076-4415-9C5D-A9BDB6CC6110}"/>
          </ac:picMkLst>
        </pc:picChg>
        <pc:picChg chg="mod">
          <ac:chgData name="Irman Kaur" userId="fe908646e6649f96" providerId="LiveId" clId="{06EDC2B2-E2EF-4DE7-8B5D-36A09FF8D338}" dt="2024-09-22T04:25:16.863" v="1126"/>
          <ac:picMkLst>
            <pc:docMk/>
            <pc:sldMk cId="927313156" sldId="312"/>
            <ac:picMk id="15" creationId="{3D15FDC1-74B5-4FD8-BD17-0E2502C411A6}"/>
          </ac:picMkLst>
        </pc:picChg>
      </pc:sldChg>
      <pc:sldMasterChg chg="delSldLayout">
        <pc:chgData name="Irman Kaur" userId="fe908646e6649f96" providerId="LiveId" clId="{06EDC2B2-E2EF-4DE7-8B5D-36A09FF8D338}" dt="2024-09-22T04:06:33.786" v="608" actId="47"/>
        <pc:sldMasterMkLst>
          <pc:docMk/>
          <pc:sldMasterMk cId="2671641468" sldId="2147483786"/>
        </pc:sldMasterMkLst>
        <pc:sldLayoutChg chg="del">
          <pc:chgData name="Irman Kaur" userId="fe908646e6649f96" providerId="LiveId" clId="{06EDC2B2-E2EF-4DE7-8B5D-36A09FF8D338}" dt="2024-09-22T04:06:33.786" v="608" actId="47"/>
          <pc:sldLayoutMkLst>
            <pc:docMk/>
            <pc:sldMasterMk cId="2671641468" sldId="2147483786"/>
            <pc:sldLayoutMk cId="3164244133" sldId="2147483800"/>
          </pc:sldLayoutMkLst>
        </pc:sldLayoutChg>
      </pc:sldMasterChg>
      <pc:sldMasterChg chg="modSldLayout">
        <pc:chgData name="Irman Kaur" userId="fe908646e6649f96" providerId="LiveId" clId="{06EDC2B2-E2EF-4DE7-8B5D-36A09FF8D338}" dt="2024-09-22T04:25:16.863" v="1126"/>
        <pc:sldMasterMkLst>
          <pc:docMk/>
          <pc:sldMasterMk cId="2374843680" sldId="2147483803"/>
        </pc:sldMasterMkLst>
        <pc:sldLayoutChg chg="addSp">
          <pc:chgData name="Irman Kaur" userId="fe908646e6649f96" providerId="LiveId" clId="{06EDC2B2-E2EF-4DE7-8B5D-36A09FF8D338}" dt="2024-09-22T04:25:16.863" v="1126"/>
          <pc:sldLayoutMkLst>
            <pc:docMk/>
            <pc:sldMasterMk cId="2374843680" sldId="2147483803"/>
            <pc:sldLayoutMk cId="1810926799" sldId="2147483806"/>
          </pc:sldLayoutMkLst>
          <pc:spChg chg="add">
            <ac:chgData name="Irman Kaur" userId="fe908646e6649f96" providerId="LiveId" clId="{06EDC2B2-E2EF-4DE7-8B5D-36A09FF8D338}" dt="2024-09-22T04:25:16.863" v="1126"/>
            <ac:spMkLst>
              <pc:docMk/>
              <pc:sldMasterMk cId="2374843680" sldId="2147483803"/>
              <pc:sldLayoutMk cId="1810926799" sldId="2147483806"/>
              <ac:spMk id="7" creationId="{65B2ADB1-A249-1175-274C-7B29177DDAFD}"/>
            </ac:spMkLst>
          </pc:spChg>
          <pc:spChg chg="add">
            <ac:chgData name="Irman Kaur" userId="fe908646e6649f96" providerId="LiveId" clId="{06EDC2B2-E2EF-4DE7-8B5D-36A09FF8D338}" dt="2024-09-22T04:25:16.863" v="1126"/>
            <ac:spMkLst>
              <pc:docMk/>
              <pc:sldMasterMk cId="2374843680" sldId="2147483803"/>
              <pc:sldLayoutMk cId="1810926799" sldId="2147483806"/>
              <ac:spMk id="8" creationId="{02CD2A3F-33C1-2427-5195-93FC83ED8EE6}"/>
            </ac:spMkLst>
          </pc:spChg>
          <pc:spChg chg="add">
            <ac:chgData name="Irman Kaur" userId="fe908646e6649f96" providerId="LiveId" clId="{06EDC2B2-E2EF-4DE7-8B5D-36A09FF8D338}" dt="2024-09-22T04:25:16.863" v="1126"/>
            <ac:spMkLst>
              <pc:docMk/>
              <pc:sldMasterMk cId="2374843680" sldId="2147483803"/>
              <pc:sldLayoutMk cId="1810926799" sldId="2147483806"/>
              <ac:spMk id="9" creationId="{AD435620-2942-C31C-5C25-CBCB99A7F922}"/>
            </ac:spMkLst>
          </pc:spChg>
          <pc:spChg chg="add">
            <ac:chgData name="Irman Kaur" userId="fe908646e6649f96" providerId="LiveId" clId="{06EDC2B2-E2EF-4DE7-8B5D-36A09FF8D338}" dt="2024-09-22T04:25:16.863" v="1126"/>
            <ac:spMkLst>
              <pc:docMk/>
              <pc:sldMasterMk cId="2374843680" sldId="2147483803"/>
              <pc:sldLayoutMk cId="1810926799" sldId="2147483806"/>
              <ac:spMk id="10" creationId="{EC563C94-B369-1ADB-5BA6-15A6C7465612}"/>
            </ac:spMkLst>
          </pc:spChg>
          <pc:spChg chg="add">
            <ac:chgData name="Irman Kaur" userId="fe908646e6649f96" providerId="LiveId" clId="{06EDC2B2-E2EF-4DE7-8B5D-36A09FF8D338}" dt="2024-09-22T04:25:16.863" v="1126"/>
            <ac:spMkLst>
              <pc:docMk/>
              <pc:sldMasterMk cId="2374843680" sldId="2147483803"/>
              <pc:sldLayoutMk cId="1810926799" sldId="2147483806"/>
              <ac:spMk id="11" creationId="{A0436D10-CC4F-EB51-066D-D77CE333235A}"/>
            </ac:spMkLst>
          </pc:spChg>
          <pc:spChg chg="add">
            <ac:chgData name="Irman Kaur" userId="fe908646e6649f96" providerId="LiveId" clId="{06EDC2B2-E2EF-4DE7-8B5D-36A09FF8D338}" dt="2024-09-22T04:25:16.863" v="1126"/>
            <ac:spMkLst>
              <pc:docMk/>
              <pc:sldMasterMk cId="2374843680" sldId="2147483803"/>
              <pc:sldLayoutMk cId="1810926799" sldId="2147483806"/>
              <ac:spMk id="12" creationId="{37B59C0D-947C-CC32-CFB2-1C6CF04EEC6C}"/>
            </ac:spMkLst>
          </pc:spChg>
        </pc:sldLayoutChg>
        <pc:sldLayoutChg chg="addSp">
          <pc:chgData name="Irman Kaur" userId="fe908646e6649f96" providerId="LiveId" clId="{06EDC2B2-E2EF-4DE7-8B5D-36A09FF8D338}" dt="2024-09-22T04:25:16.863" v="1126"/>
          <pc:sldLayoutMkLst>
            <pc:docMk/>
            <pc:sldMasterMk cId="2374843680" sldId="2147483803"/>
            <pc:sldLayoutMk cId="1424971700" sldId="2147483807"/>
          </pc:sldLayoutMkLst>
          <pc:spChg chg="add">
            <ac:chgData name="Irman Kaur" userId="fe908646e6649f96" providerId="LiveId" clId="{06EDC2B2-E2EF-4DE7-8B5D-36A09FF8D338}" dt="2024-09-22T04:25:16.863" v="1126"/>
            <ac:spMkLst>
              <pc:docMk/>
              <pc:sldMasterMk cId="2374843680" sldId="2147483803"/>
              <pc:sldLayoutMk cId="1424971700" sldId="2147483807"/>
              <ac:spMk id="8" creationId="{8A9D4398-9EC0-0ED1-6E5A-98E62923AF27}"/>
            </ac:spMkLst>
          </pc:spChg>
          <pc:spChg chg="add">
            <ac:chgData name="Irman Kaur" userId="fe908646e6649f96" providerId="LiveId" clId="{06EDC2B2-E2EF-4DE7-8B5D-36A09FF8D338}" dt="2024-09-22T04:25:16.863" v="1126"/>
            <ac:spMkLst>
              <pc:docMk/>
              <pc:sldMasterMk cId="2374843680" sldId="2147483803"/>
              <pc:sldLayoutMk cId="1424971700" sldId="2147483807"/>
              <ac:spMk id="9" creationId="{D1D60506-64B5-F960-6F68-F1A96702643B}"/>
            </ac:spMkLst>
          </pc:spChg>
          <pc:spChg chg="add">
            <ac:chgData name="Irman Kaur" userId="fe908646e6649f96" providerId="LiveId" clId="{06EDC2B2-E2EF-4DE7-8B5D-36A09FF8D338}" dt="2024-09-22T04:25:16.863" v="1126"/>
            <ac:spMkLst>
              <pc:docMk/>
              <pc:sldMasterMk cId="2374843680" sldId="2147483803"/>
              <pc:sldLayoutMk cId="1424971700" sldId="2147483807"/>
              <ac:spMk id="10" creationId="{2B174364-7117-300A-6692-76B8D0E493E7}"/>
            </ac:spMkLst>
          </pc:spChg>
        </pc:sldLayoutChg>
        <pc:sldLayoutChg chg="addSp">
          <pc:chgData name="Irman Kaur" userId="fe908646e6649f96" providerId="LiveId" clId="{06EDC2B2-E2EF-4DE7-8B5D-36A09FF8D338}" dt="2024-09-22T04:25:16.863" v="1126"/>
          <pc:sldLayoutMkLst>
            <pc:docMk/>
            <pc:sldMasterMk cId="2374843680" sldId="2147483803"/>
            <pc:sldLayoutMk cId="965610272" sldId="2147483808"/>
          </pc:sldLayoutMkLst>
          <pc:spChg chg="add">
            <ac:chgData name="Irman Kaur" userId="fe908646e6649f96" providerId="LiveId" clId="{06EDC2B2-E2EF-4DE7-8B5D-36A09FF8D338}" dt="2024-09-22T04:25:16.863" v="1126"/>
            <ac:spMkLst>
              <pc:docMk/>
              <pc:sldMasterMk cId="2374843680" sldId="2147483803"/>
              <pc:sldLayoutMk cId="965610272" sldId="2147483808"/>
              <ac:spMk id="10" creationId="{C95A9DD2-B75B-A329-47CC-9C8108209E12}"/>
            </ac:spMkLst>
          </pc:spChg>
          <pc:spChg chg="add">
            <ac:chgData name="Irman Kaur" userId="fe908646e6649f96" providerId="LiveId" clId="{06EDC2B2-E2EF-4DE7-8B5D-36A09FF8D338}" dt="2024-09-22T04:25:16.863" v="1126"/>
            <ac:spMkLst>
              <pc:docMk/>
              <pc:sldMasterMk cId="2374843680" sldId="2147483803"/>
              <pc:sldLayoutMk cId="965610272" sldId="2147483808"/>
              <ac:spMk id="11" creationId="{FF1AA8EA-CCBA-1A86-1D82-E976A36B5E84}"/>
            </ac:spMkLst>
          </pc:spChg>
          <pc:spChg chg="add">
            <ac:chgData name="Irman Kaur" userId="fe908646e6649f96" providerId="LiveId" clId="{06EDC2B2-E2EF-4DE7-8B5D-36A09FF8D338}" dt="2024-09-22T04:25:16.863" v="1126"/>
            <ac:spMkLst>
              <pc:docMk/>
              <pc:sldMasterMk cId="2374843680" sldId="2147483803"/>
              <pc:sldLayoutMk cId="965610272" sldId="2147483808"/>
              <ac:spMk id="12" creationId="{5D533E55-0DCA-EFFF-42AB-DF4B991FB21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9/22/2024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259193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796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24805845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85730135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1410122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96577547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3168212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13253559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41623627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01451650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2513947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1968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79611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92175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Graphic 12">
            <a:extLst>
              <a:ext uri="{FF2B5EF4-FFF2-40B4-BE49-F238E27FC236}">
                <a16:creationId xmlns:a16="http://schemas.microsoft.com/office/drawing/2014/main" id="{65B2ADB1-A249-1175-274C-7B29177DDAFD}"/>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8" name="Graphic 13">
            <a:extLst>
              <a:ext uri="{FF2B5EF4-FFF2-40B4-BE49-F238E27FC236}">
                <a16:creationId xmlns:a16="http://schemas.microsoft.com/office/drawing/2014/main" id="{02CD2A3F-33C1-2427-5195-93FC83ED8EE6}"/>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9" name="Graphic 15">
            <a:extLst>
              <a:ext uri="{FF2B5EF4-FFF2-40B4-BE49-F238E27FC236}">
                <a16:creationId xmlns:a16="http://schemas.microsoft.com/office/drawing/2014/main" id="{AD435620-2942-C31C-5C25-CBCB99A7F922}"/>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0" name="Graphic 22">
            <a:extLst>
              <a:ext uri="{FF2B5EF4-FFF2-40B4-BE49-F238E27FC236}">
                <a16:creationId xmlns:a16="http://schemas.microsoft.com/office/drawing/2014/main" id="{EC563C94-B369-1ADB-5BA6-15A6C7465612}"/>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A0436D10-CC4F-EB51-066D-D77CE333235A}"/>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2" name="Graphic 23">
            <a:extLst>
              <a:ext uri="{FF2B5EF4-FFF2-40B4-BE49-F238E27FC236}">
                <a16:creationId xmlns:a16="http://schemas.microsoft.com/office/drawing/2014/main" id="{37B59C0D-947C-CC32-CFB2-1C6CF04EEC6C}"/>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810926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8" name="Graphic 15">
            <a:extLst>
              <a:ext uri="{FF2B5EF4-FFF2-40B4-BE49-F238E27FC236}">
                <a16:creationId xmlns:a16="http://schemas.microsoft.com/office/drawing/2014/main" id="{8A9D4398-9EC0-0ED1-6E5A-98E62923AF27}"/>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9" name="Graphic 16">
            <a:extLst>
              <a:ext uri="{FF2B5EF4-FFF2-40B4-BE49-F238E27FC236}">
                <a16:creationId xmlns:a16="http://schemas.microsoft.com/office/drawing/2014/main" id="{D1D60506-64B5-F960-6F68-F1A96702643B}"/>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0" name="Graphic 14">
            <a:extLst>
              <a:ext uri="{FF2B5EF4-FFF2-40B4-BE49-F238E27FC236}">
                <a16:creationId xmlns:a16="http://schemas.microsoft.com/office/drawing/2014/main" id="{2B174364-7117-300A-6692-76B8D0E493E7}"/>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42497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9/22/2024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Graphic 15">
            <a:extLst>
              <a:ext uri="{FF2B5EF4-FFF2-40B4-BE49-F238E27FC236}">
                <a16:creationId xmlns:a16="http://schemas.microsoft.com/office/drawing/2014/main" id="{C95A9DD2-B75B-A329-47CC-9C8108209E1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1" name="Graphic 16">
            <a:extLst>
              <a:ext uri="{FF2B5EF4-FFF2-40B4-BE49-F238E27FC236}">
                <a16:creationId xmlns:a16="http://schemas.microsoft.com/office/drawing/2014/main" id="{FF1AA8EA-CCBA-1A86-1D82-E976A36B5E84}"/>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Graphic 14">
            <a:extLst>
              <a:ext uri="{FF2B5EF4-FFF2-40B4-BE49-F238E27FC236}">
                <a16:creationId xmlns:a16="http://schemas.microsoft.com/office/drawing/2014/main" id="{5D533E55-0DCA-EFFF-42AB-DF4B991FB21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65610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082713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75216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14097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51874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r>
              <a:rPr lang="en-US"/>
              <a:t>9/3/20XX</a:t>
            </a:r>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2374843680"/>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6CA7B3-3BC3-19A8-DC92-D1A5AD9945AC}"/>
              </a:ext>
            </a:extLst>
          </p:cNvPr>
          <p:cNvSpPr txBox="1"/>
          <p:nvPr/>
        </p:nvSpPr>
        <p:spPr>
          <a:xfrm>
            <a:off x="533399" y="657225"/>
            <a:ext cx="10677525" cy="1538883"/>
          </a:xfrm>
          <a:prstGeom prst="rect">
            <a:avLst/>
          </a:prstGeom>
          <a:noFill/>
        </p:spPr>
        <p:txBody>
          <a:bodyPr wrap="square" rtlCol="0">
            <a:spAutoFit/>
          </a:bodyPr>
          <a:lstStyle/>
          <a:p>
            <a:pPr algn="ctr"/>
            <a:r>
              <a:rPr lang="en-US" sz="6600" dirty="0">
                <a:solidFill>
                  <a:schemeClr val="bg1"/>
                </a:solidFill>
                <a:latin typeface="Britannic Bold" panose="020B0903060703020204" pitchFamily="34" charset="0"/>
              </a:rPr>
              <a:t>ViTi</a:t>
            </a:r>
            <a:endParaRPr lang="en-US" sz="4400" dirty="0">
              <a:solidFill>
                <a:schemeClr val="bg1"/>
              </a:solidFill>
              <a:latin typeface="Britannic Bold" panose="020B0903060703020204" pitchFamily="34" charset="0"/>
            </a:endParaRPr>
          </a:p>
          <a:p>
            <a:pPr algn="ctr"/>
            <a:r>
              <a:rPr lang="en-US" sz="2800" dirty="0">
                <a:solidFill>
                  <a:schemeClr val="bg1"/>
                </a:solidFill>
                <a:latin typeface="Arial Rounded MT Bold" panose="020F0704030504030204" pitchFamily="34" charset="0"/>
              </a:rPr>
              <a:t>Your personalized financial management webapp</a:t>
            </a:r>
            <a:endParaRPr lang="en-IN" sz="2800" dirty="0">
              <a:solidFill>
                <a:schemeClr val="bg1"/>
              </a:solidFill>
              <a:latin typeface="Arial Rounded MT Bold" panose="020F0704030504030204" pitchFamily="34" charset="0"/>
            </a:endParaRPr>
          </a:p>
        </p:txBody>
      </p:sp>
      <p:pic>
        <p:nvPicPr>
          <p:cNvPr id="8" name="Graphic 7" descr="Coins">
            <a:extLst>
              <a:ext uri="{FF2B5EF4-FFF2-40B4-BE49-F238E27FC236}">
                <a16:creationId xmlns:a16="http://schemas.microsoft.com/office/drawing/2014/main" id="{CF97FE48-1F38-7253-7B43-924767FCEB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7375" y="2747962"/>
            <a:ext cx="1362075" cy="1362075"/>
          </a:xfrm>
          <a:prstGeom prst="rect">
            <a:avLst/>
          </a:prstGeom>
        </p:spPr>
      </p:pic>
      <p:pic>
        <p:nvPicPr>
          <p:cNvPr id="10" name="Graphic 9" descr="Bar graph with upward trend">
            <a:extLst>
              <a:ext uri="{FF2B5EF4-FFF2-40B4-BE49-F238E27FC236}">
                <a16:creationId xmlns:a16="http://schemas.microsoft.com/office/drawing/2014/main" id="{FB7AB7A3-B70D-DEA7-997B-0D4102A9A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0250" y="2747963"/>
            <a:ext cx="1362074" cy="1362074"/>
          </a:xfrm>
          <a:prstGeom prst="rect">
            <a:avLst/>
          </a:prstGeom>
        </p:spPr>
      </p:pic>
      <p:pic>
        <p:nvPicPr>
          <p:cNvPr id="12" name="Graphic 11" descr="Laptop">
            <a:extLst>
              <a:ext uri="{FF2B5EF4-FFF2-40B4-BE49-F238E27FC236}">
                <a16:creationId xmlns:a16="http://schemas.microsoft.com/office/drawing/2014/main" id="{A5744A1B-222D-7979-E3E3-123133C59F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99676" y="2680692"/>
            <a:ext cx="1538882" cy="1538882"/>
          </a:xfrm>
          <a:prstGeom prst="rect">
            <a:avLst/>
          </a:prstGeom>
        </p:spPr>
      </p:pic>
      <p:sp>
        <p:nvSpPr>
          <p:cNvPr id="13" name="TextBox 12">
            <a:extLst>
              <a:ext uri="{FF2B5EF4-FFF2-40B4-BE49-F238E27FC236}">
                <a16:creationId xmlns:a16="http://schemas.microsoft.com/office/drawing/2014/main" id="{94F139A8-8BB4-F5F3-4CE1-C29CC165710F}"/>
              </a:ext>
            </a:extLst>
          </p:cNvPr>
          <p:cNvSpPr txBox="1"/>
          <p:nvPr/>
        </p:nvSpPr>
        <p:spPr>
          <a:xfrm>
            <a:off x="1638300" y="4771428"/>
            <a:ext cx="9096375" cy="1631216"/>
          </a:xfrm>
          <a:prstGeom prst="rect">
            <a:avLst/>
          </a:prstGeom>
          <a:noFill/>
        </p:spPr>
        <p:txBody>
          <a:bodyPr wrap="square" rtlCol="0">
            <a:spAutoFit/>
          </a:bodyPr>
          <a:lstStyle/>
          <a:p>
            <a:r>
              <a:rPr lang="en-US" sz="2000" dirty="0">
                <a:solidFill>
                  <a:schemeClr val="bg1"/>
                </a:solidFill>
                <a:latin typeface="Miriam Mono CLM" panose="02000503000000000000" pitchFamily="2" charset="-79"/>
                <a:cs typeface="Miriam Mono CLM" panose="02000503000000000000" pitchFamily="2" charset="-79"/>
              </a:rPr>
              <a:t>We are here to help and guide VIT students manage their finances with ease, </a:t>
            </a:r>
            <a:br>
              <a:rPr lang="en-US" sz="2000" dirty="0">
                <a:solidFill>
                  <a:schemeClr val="bg1"/>
                </a:solidFill>
                <a:latin typeface="Miriam Mono CLM" panose="02000503000000000000" pitchFamily="2" charset="-79"/>
                <a:cs typeface="Miriam Mono CLM" panose="02000503000000000000" pitchFamily="2" charset="-79"/>
              </a:rPr>
            </a:br>
            <a:r>
              <a:rPr lang="en-US" sz="2000" dirty="0">
                <a:solidFill>
                  <a:schemeClr val="bg1"/>
                </a:solidFill>
                <a:latin typeface="Miriam Mono CLM" panose="02000503000000000000" pitchFamily="2" charset="-79"/>
                <a:cs typeface="Miriam Mono CLM" panose="02000503000000000000" pitchFamily="2" charset="-79"/>
              </a:rPr>
              <a:t>From analyzing your monthly budget and everyday expenses, we can help you manage your savings and remain underbudget!</a:t>
            </a:r>
            <a:r>
              <a:rPr lang="en-US" sz="2000" dirty="0"/>
              <a:t>.</a:t>
            </a:r>
          </a:p>
        </p:txBody>
      </p:sp>
      <p:sp>
        <p:nvSpPr>
          <p:cNvPr id="2" name="AutoShape 2" descr="Must Have Features for Your Expense Tracking App">
            <a:extLst>
              <a:ext uri="{FF2B5EF4-FFF2-40B4-BE49-F238E27FC236}">
                <a16:creationId xmlns:a16="http://schemas.microsoft.com/office/drawing/2014/main" id="{3FCDE922-2A76-309B-4784-CDC6AAA024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Must Have Features for Your Expense Tracking App">
            <a:extLst>
              <a:ext uri="{FF2B5EF4-FFF2-40B4-BE49-F238E27FC236}">
                <a16:creationId xmlns:a16="http://schemas.microsoft.com/office/drawing/2014/main" id="{601E81FC-2959-D99B-E05A-1C709B63E0D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srcRect t="108" b="108"/>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497351" y="2512374"/>
            <a:ext cx="6190488" cy="3267075"/>
          </a:xfrm>
        </p:spPr>
        <p:txBody>
          <a:bodyPr>
            <a:normAutofit fontScale="85000" lnSpcReduction="20000"/>
          </a:bodyPr>
          <a:lstStyle/>
          <a:p>
            <a:endParaRPr lang="en-US" dirty="0"/>
          </a:p>
          <a:p>
            <a:endParaRPr lang="en-US" dirty="0"/>
          </a:p>
          <a:p>
            <a:r>
              <a:rPr lang="en-US" b="1" dirty="0">
                <a:solidFill>
                  <a:schemeClr val="bg1">
                    <a:lumMod val="95000"/>
                    <a:lumOff val="5000"/>
                  </a:schemeClr>
                </a:solidFill>
                <a:latin typeface="Miriam Mono CLM" panose="02000503000000000000" pitchFamily="2" charset="-79"/>
                <a:cs typeface="Miriam Mono CLM" panose="02000503000000000000" pitchFamily="2" charset="-79"/>
              </a:rPr>
              <a:t>Our Personal Finance Tracker Web App simplifies money management by helping users track expenses, set budgets, and visualize their financial health. With an intuitive interface, users can easily log daily spending, create personalized budgets, and monitor their progress toward financial goals. This app empowers users to take control of their finances and achieve greater financial stability</a:t>
            </a:r>
            <a:r>
              <a:rPr lang="en-US" b="1" dirty="0">
                <a:solidFill>
                  <a:schemeClr val="bg1">
                    <a:lumMod val="95000"/>
                    <a:lumOff val="5000"/>
                  </a:schemeClr>
                </a:solidFill>
              </a:rPr>
              <a: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AB0A-312D-C074-55CD-FE4BF2BD7280}"/>
              </a:ext>
            </a:extLst>
          </p:cNvPr>
          <p:cNvPicPr>
            <a:picLocks noChangeAspect="1"/>
          </p:cNvPicPr>
          <p:nvPr/>
        </p:nvPicPr>
        <p:blipFill>
          <a:blip r:embed="rId2"/>
          <a:stretch>
            <a:fillRect/>
          </a:stretch>
        </p:blipFill>
        <p:spPr>
          <a:xfrm>
            <a:off x="101600" y="1667933"/>
            <a:ext cx="6869687" cy="3325901"/>
          </a:xfrm>
          <a:prstGeom prst="rect">
            <a:avLst/>
          </a:prstGeom>
        </p:spPr>
      </p:pic>
      <p:sp>
        <p:nvSpPr>
          <p:cNvPr id="8" name="TextBox 7">
            <a:extLst>
              <a:ext uri="{FF2B5EF4-FFF2-40B4-BE49-F238E27FC236}">
                <a16:creationId xmlns:a16="http://schemas.microsoft.com/office/drawing/2014/main" id="{FC3F72D3-1C28-B2EC-5397-E2C0DBBA945F}"/>
              </a:ext>
            </a:extLst>
          </p:cNvPr>
          <p:cNvSpPr txBox="1"/>
          <p:nvPr/>
        </p:nvSpPr>
        <p:spPr>
          <a:xfrm>
            <a:off x="6392708" y="2284459"/>
            <a:ext cx="5195087" cy="369332"/>
          </a:xfrm>
          <a:prstGeom prst="rect">
            <a:avLst/>
          </a:prstGeom>
          <a:noFill/>
        </p:spPr>
        <p:txBody>
          <a:bodyPr wrap="square" rtlCol="0">
            <a:spAutoFit/>
          </a:bodyPr>
          <a:lstStyle/>
          <a:p>
            <a:pPr algn="ctr"/>
            <a:r>
              <a:rPr lang="en-US" dirty="0">
                <a:latin typeface="Cooper Black" panose="0208090404030B020404" pitchFamily="18" charset="0"/>
              </a:rPr>
              <a:t>Page1- HOME PAGE</a:t>
            </a:r>
            <a:endParaRPr lang="en-IN" dirty="0">
              <a:latin typeface="Cooper Black" panose="0208090404030B020404" pitchFamily="18" charset="0"/>
            </a:endParaRPr>
          </a:p>
        </p:txBody>
      </p:sp>
      <p:sp>
        <p:nvSpPr>
          <p:cNvPr id="9" name="TextBox 8">
            <a:extLst>
              <a:ext uri="{FF2B5EF4-FFF2-40B4-BE49-F238E27FC236}">
                <a16:creationId xmlns:a16="http://schemas.microsoft.com/office/drawing/2014/main" id="{4A274D44-DD67-04A8-8C1F-F1105731F9BD}"/>
              </a:ext>
            </a:extLst>
          </p:cNvPr>
          <p:cNvSpPr txBox="1"/>
          <p:nvPr/>
        </p:nvSpPr>
        <p:spPr>
          <a:xfrm>
            <a:off x="7148563" y="2938684"/>
            <a:ext cx="5138443" cy="646331"/>
          </a:xfrm>
          <a:prstGeom prst="rect">
            <a:avLst/>
          </a:prstGeom>
          <a:noFill/>
        </p:spPr>
        <p:txBody>
          <a:bodyPr wrap="square" rtlCol="0">
            <a:spAutoFit/>
          </a:bodyPr>
          <a:lstStyle/>
          <a:p>
            <a:r>
              <a:rPr lang="en-US" dirty="0">
                <a:latin typeface="Cascadia Code" panose="020B0609020000020004" pitchFamily="49" charset="0"/>
                <a:ea typeface="Cascadia Code" panose="020B0609020000020004" pitchFamily="49" charset="0"/>
                <a:cs typeface="Cascadia Code" panose="020B0609020000020004" pitchFamily="49" charset="0"/>
              </a:rPr>
              <a:t>Your Financial management journey starts here!</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49FFDF-E075-FC94-71FD-25594EDD1B4F}"/>
              </a:ext>
            </a:extLst>
          </p:cNvPr>
          <p:cNvPicPr>
            <a:picLocks noChangeAspect="1"/>
          </p:cNvPicPr>
          <p:nvPr/>
        </p:nvPicPr>
        <p:blipFill>
          <a:blip r:embed="rId2"/>
          <a:stretch>
            <a:fillRect/>
          </a:stretch>
        </p:blipFill>
        <p:spPr>
          <a:xfrm>
            <a:off x="65815" y="1557866"/>
            <a:ext cx="6998740" cy="3318934"/>
          </a:xfrm>
          <a:prstGeom prst="rect">
            <a:avLst/>
          </a:prstGeom>
        </p:spPr>
      </p:pic>
      <p:sp>
        <p:nvSpPr>
          <p:cNvPr id="2" name="TextBox 1">
            <a:extLst>
              <a:ext uri="{FF2B5EF4-FFF2-40B4-BE49-F238E27FC236}">
                <a16:creationId xmlns:a16="http://schemas.microsoft.com/office/drawing/2014/main" id="{DC4B9019-C94C-A780-6F56-4824AFFCCF55}"/>
              </a:ext>
            </a:extLst>
          </p:cNvPr>
          <p:cNvSpPr txBox="1"/>
          <p:nvPr/>
        </p:nvSpPr>
        <p:spPr>
          <a:xfrm>
            <a:off x="8267288" y="2345940"/>
            <a:ext cx="3633324" cy="1477328"/>
          </a:xfrm>
          <a:prstGeom prst="rect">
            <a:avLst/>
          </a:prstGeom>
          <a:noFill/>
        </p:spPr>
        <p:txBody>
          <a:bodyPr wrap="square" rtlCol="0">
            <a:spAutoFit/>
          </a:bodyPr>
          <a:lstStyle/>
          <a:p>
            <a:pPr algn="ctr"/>
            <a:r>
              <a:rPr lang="en-US" dirty="0">
                <a:latin typeface="Cooper Black" panose="0208090404030B020404" pitchFamily="18" charset="0"/>
              </a:rPr>
              <a:t>PAGE-2-Login</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ascadia Code" panose="020B0609020000020004" pitchFamily="49" charset="0"/>
                <a:ea typeface="Cascadia Code" panose="020B0609020000020004" pitchFamily="49" charset="0"/>
                <a:cs typeface="Cascadia Code" panose="020B0609020000020004" pitchFamily="49" charset="0"/>
              </a:rPr>
              <a:t>Fill in your login credentials.</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B12F04-9725-949A-472E-2E9B9265EC6A}"/>
              </a:ext>
            </a:extLst>
          </p:cNvPr>
          <p:cNvPicPr>
            <a:picLocks noChangeAspect="1"/>
          </p:cNvPicPr>
          <p:nvPr/>
        </p:nvPicPr>
        <p:blipFill>
          <a:blip r:embed="rId2"/>
          <a:stretch>
            <a:fillRect/>
          </a:stretch>
        </p:blipFill>
        <p:spPr>
          <a:xfrm>
            <a:off x="107111" y="1778980"/>
            <a:ext cx="7051838" cy="3300040"/>
          </a:xfrm>
          <a:prstGeom prst="rect">
            <a:avLst/>
          </a:prstGeom>
        </p:spPr>
      </p:pic>
      <p:sp>
        <p:nvSpPr>
          <p:cNvPr id="2" name="TextBox 1">
            <a:extLst>
              <a:ext uri="{FF2B5EF4-FFF2-40B4-BE49-F238E27FC236}">
                <a16:creationId xmlns:a16="http://schemas.microsoft.com/office/drawing/2014/main" id="{60CF63E6-D532-F5BA-235A-CA0039B3B858}"/>
              </a:ext>
            </a:extLst>
          </p:cNvPr>
          <p:cNvSpPr txBox="1"/>
          <p:nvPr/>
        </p:nvSpPr>
        <p:spPr>
          <a:xfrm>
            <a:off x="7549869" y="2395242"/>
            <a:ext cx="4140137" cy="2308324"/>
          </a:xfrm>
          <a:prstGeom prst="rect">
            <a:avLst/>
          </a:prstGeom>
          <a:noFill/>
        </p:spPr>
        <p:txBody>
          <a:bodyPr wrap="square" rtlCol="0">
            <a:spAutoFit/>
          </a:bodyPr>
          <a:lstStyle/>
          <a:p>
            <a:pPr algn="ctr"/>
            <a:r>
              <a:rPr lang="en-US" dirty="0">
                <a:latin typeface="Cooper Black" panose="0208090404030B020404" pitchFamily="18" charset="0"/>
              </a:rPr>
              <a:t>PAGE-3-Set Budget</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indent="-285750">
              <a:buFont typeface="Arial" panose="020B0604020202020204" pitchFamily="34" charset="0"/>
              <a:buChar char="•"/>
            </a:pPr>
            <a:r>
              <a:rPr lang="en-US" dirty="0">
                <a:latin typeface="Cascadia Code" panose="020B0609020000020004" pitchFamily="49" charset="0"/>
                <a:ea typeface="Cascadia Code" panose="020B0609020000020004" pitchFamily="49" charset="0"/>
                <a:cs typeface="Cascadia Code" panose="020B0609020000020004" pitchFamily="49" charset="0"/>
              </a:rPr>
              <a:t>Select the month for which you want to set your budget</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indent="-285750">
              <a:buFont typeface="Arial" panose="020B0604020202020204" pitchFamily="34" charset="0"/>
              <a:buChar char="•"/>
            </a:pPr>
            <a:r>
              <a:rPr lang="en-US" dirty="0">
                <a:latin typeface="Cascadia Code" panose="020B0609020000020004" pitchFamily="49" charset="0"/>
                <a:ea typeface="Cascadia Code" panose="020B0609020000020004" pitchFamily="49" charset="0"/>
                <a:cs typeface="Cascadia Code" panose="020B0609020000020004" pitchFamily="49" charset="0"/>
              </a:rPr>
              <a:t>Enter your monthly budget and daily budget</a:t>
            </a:r>
          </a:p>
          <a:p>
            <a:pPr algn="ctr"/>
            <a:endParaRPr lang="en-IN" dirty="0">
              <a:latin typeface="Cooper Black" panose="0208090404030B020404" pitchFamily="18" charset="0"/>
            </a:endParaRPr>
          </a:p>
        </p:txBody>
      </p:sp>
    </p:spTree>
    <p:extLst>
      <p:ext uri="{BB962C8B-B14F-4D97-AF65-F5344CB8AC3E}">
        <p14:creationId xmlns:p14="http://schemas.microsoft.com/office/powerpoint/2010/main" val="27782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86B53A-5C9C-2F66-0CCF-374D4CDCDAF1}"/>
              </a:ext>
            </a:extLst>
          </p:cNvPr>
          <p:cNvPicPr>
            <a:picLocks noChangeAspect="1"/>
          </p:cNvPicPr>
          <p:nvPr/>
        </p:nvPicPr>
        <p:blipFill>
          <a:blip r:embed="rId2"/>
          <a:stretch>
            <a:fillRect/>
          </a:stretch>
        </p:blipFill>
        <p:spPr>
          <a:xfrm>
            <a:off x="129323" y="1726828"/>
            <a:ext cx="7085464" cy="3404344"/>
          </a:xfrm>
          <a:prstGeom prst="rect">
            <a:avLst/>
          </a:prstGeom>
        </p:spPr>
      </p:pic>
      <p:sp>
        <p:nvSpPr>
          <p:cNvPr id="2" name="TextBox 1">
            <a:extLst>
              <a:ext uri="{FF2B5EF4-FFF2-40B4-BE49-F238E27FC236}">
                <a16:creationId xmlns:a16="http://schemas.microsoft.com/office/drawing/2014/main" id="{99B1CF5F-601B-BED2-5722-CAD1666261A6}"/>
              </a:ext>
            </a:extLst>
          </p:cNvPr>
          <p:cNvSpPr txBox="1"/>
          <p:nvPr/>
        </p:nvSpPr>
        <p:spPr>
          <a:xfrm>
            <a:off x="7970656" y="1553672"/>
            <a:ext cx="3471483" cy="4247317"/>
          </a:xfrm>
          <a:prstGeom prst="rect">
            <a:avLst/>
          </a:prstGeom>
          <a:noFill/>
        </p:spPr>
        <p:txBody>
          <a:bodyPr wrap="square" rtlCol="0">
            <a:spAutoFit/>
          </a:bodyPr>
          <a:lstStyle/>
          <a:p>
            <a:pPr algn="ctr"/>
            <a:r>
              <a:rPr lang="en-US" dirty="0">
                <a:latin typeface="Cooper Black" panose="0208090404030B020404" pitchFamily="18" charset="0"/>
              </a:rPr>
              <a:t>Page-4- Ideal Expenses</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IN" dirty="0">
                <a:latin typeface="Cascadia Code" panose="020B0609020000020004" pitchFamily="49" charset="0"/>
                <a:ea typeface="Cascadia Code" panose="020B0609020000020004" pitchFamily="49" charset="0"/>
                <a:cs typeface="Cascadia Code" panose="020B0609020000020004" pitchFamily="49" charset="0"/>
              </a:rPr>
              <a:t>Now enter your ideal spendings for each day of the month in the following categories of food, transport, household supplies.</a:t>
            </a:r>
          </a:p>
          <a:p>
            <a:r>
              <a:rPr lang="en-IN" dirty="0">
                <a:latin typeface="Cascadia Code" panose="020B0609020000020004" pitchFamily="49" charset="0"/>
                <a:ea typeface="Cascadia Code" panose="020B0609020000020004" pitchFamily="49" charset="0"/>
                <a:cs typeface="Cascadia Code" panose="020B0609020000020004" pitchFamily="49" charset="0"/>
              </a:rPr>
              <a:t> </a:t>
            </a:r>
          </a:p>
          <a:p>
            <a:endParaRPr lang="en-IN"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IN" dirty="0">
                <a:latin typeface="Cascadia Code" panose="020B0609020000020004" pitchFamily="49" charset="0"/>
                <a:ea typeface="Cascadia Code" panose="020B0609020000020004" pitchFamily="49" charset="0"/>
                <a:cs typeface="Cascadia Code" panose="020B0609020000020004" pitchFamily="49" charset="0"/>
              </a:rPr>
              <a:t>If any of your spendings do not come under these, fill them in miscellaneous category.</a:t>
            </a:r>
          </a:p>
        </p:txBody>
      </p:sp>
    </p:spTree>
    <p:extLst>
      <p:ext uri="{BB962C8B-B14F-4D97-AF65-F5344CB8AC3E}">
        <p14:creationId xmlns:p14="http://schemas.microsoft.com/office/powerpoint/2010/main" val="315928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88D5DA5-5383-9DEF-9390-460BAED0020A}"/>
              </a:ext>
            </a:extLst>
          </p:cNvPr>
          <p:cNvPicPr>
            <a:picLocks noChangeAspect="1"/>
          </p:cNvPicPr>
          <p:nvPr/>
        </p:nvPicPr>
        <p:blipFill>
          <a:blip r:embed="rId2"/>
          <a:stretch>
            <a:fillRect/>
          </a:stretch>
        </p:blipFill>
        <p:spPr>
          <a:xfrm>
            <a:off x="116510" y="1538582"/>
            <a:ext cx="7412162" cy="3780836"/>
          </a:xfrm>
          <a:prstGeom prst="rect">
            <a:avLst/>
          </a:prstGeom>
        </p:spPr>
      </p:pic>
      <p:sp>
        <p:nvSpPr>
          <p:cNvPr id="2" name="TextBox 1">
            <a:extLst>
              <a:ext uri="{FF2B5EF4-FFF2-40B4-BE49-F238E27FC236}">
                <a16:creationId xmlns:a16="http://schemas.microsoft.com/office/drawing/2014/main" id="{9994EABD-2700-69E7-9B6A-330E2933E8FB}"/>
              </a:ext>
            </a:extLst>
          </p:cNvPr>
          <p:cNvSpPr txBox="1"/>
          <p:nvPr/>
        </p:nvSpPr>
        <p:spPr>
          <a:xfrm>
            <a:off x="8658477" y="2136297"/>
            <a:ext cx="2767476" cy="1754326"/>
          </a:xfrm>
          <a:prstGeom prst="rect">
            <a:avLst/>
          </a:prstGeom>
          <a:noFill/>
        </p:spPr>
        <p:txBody>
          <a:bodyPr wrap="square" rtlCol="0">
            <a:spAutoFit/>
          </a:bodyPr>
          <a:lstStyle/>
          <a:p>
            <a:pPr algn="ctr"/>
            <a:r>
              <a:rPr lang="en-US" dirty="0"/>
              <a:t> </a:t>
            </a:r>
            <a:r>
              <a:rPr lang="en-US" dirty="0">
                <a:latin typeface="Cooper Black" panose="0208090404030B020404" pitchFamily="18" charset="0"/>
              </a:rPr>
              <a:t>Page-5- Actual expenses.</a:t>
            </a:r>
          </a:p>
          <a:p>
            <a:endParaRPr lang="en-US" dirty="0"/>
          </a:p>
          <a:p>
            <a:r>
              <a:rPr lang="en-US" dirty="0">
                <a:latin typeface="Cascadia Code" panose="020B0609020000020004" pitchFamily="49" charset="0"/>
                <a:ea typeface="Cascadia Code" panose="020B0609020000020004" pitchFamily="49" charset="0"/>
                <a:cs typeface="Cascadia Code" panose="020B0609020000020004" pitchFamily="49" charset="0"/>
              </a:rPr>
              <a:t>Do the same for actual spendings on day to day basis</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2476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17" name="TextBox 16">
            <a:extLst>
              <a:ext uri="{FF2B5EF4-FFF2-40B4-BE49-F238E27FC236}">
                <a16:creationId xmlns:a16="http://schemas.microsoft.com/office/drawing/2014/main" id="{FDF8B478-D342-82AF-FE28-035BB1146489}"/>
              </a:ext>
            </a:extLst>
          </p:cNvPr>
          <p:cNvSpPr txBox="1"/>
          <p:nvPr/>
        </p:nvSpPr>
        <p:spPr>
          <a:xfrm>
            <a:off x="7177635" y="250853"/>
            <a:ext cx="4693380" cy="7294305"/>
          </a:xfrm>
          <a:prstGeom prst="rect">
            <a:avLst/>
          </a:prstGeom>
          <a:noFill/>
        </p:spPr>
        <p:txBody>
          <a:bodyPr wrap="square" rtlCol="0">
            <a:spAutoFit/>
          </a:bodyPr>
          <a:lstStyle/>
          <a:p>
            <a:pPr algn="ctr"/>
            <a:r>
              <a:rPr lang="en-US" dirty="0">
                <a:latin typeface="Cooper Black" panose="0208090404030B020404" pitchFamily="18" charset="0"/>
              </a:rPr>
              <a:t>Page 6- The Result page </a:t>
            </a:r>
          </a:p>
          <a:p>
            <a:endParaRPr lang="en-US" dirty="0"/>
          </a:p>
          <a:p>
            <a:r>
              <a:rPr lang="en-US" dirty="0">
                <a:latin typeface="Cascadia Code" panose="020B0609020000020004" pitchFamily="49" charset="0"/>
                <a:ea typeface="Cascadia Code" panose="020B0609020000020004" pitchFamily="49" charset="0"/>
                <a:cs typeface="Cascadia Code" panose="020B0609020000020004" pitchFamily="49" charset="0"/>
              </a:rPr>
              <a:t>Will show you your:</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ascadia Code" panose="020B0609020000020004" pitchFamily="49" charset="0"/>
                <a:ea typeface="Cascadia Code" panose="020B0609020000020004" pitchFamily="49" charset="0"/>
                <a:cs typeface="Cascadia Code" panose="020B0609020000020004" pitchFamily="49" charset="0"/>
              </a:rPr>
              <a:t>Daily budget- by adding all ideal expenses in each category.</a:t>
            </a:r>
          </a:p>
          <a:p>
            <a:br>
              <a:rPr lang="en-US" dirty="0">
                <a:latin typeface="Cascadia Code" panose="020B0609020000020004" pitchFamily="49" charset="0"/>
                <a:ea typeface="Cascadia Code" panose="020B0609020000020004" pitchFamily="49" charset="0"/>
                <a:cs typeface="Cascadia Code" panose="020B0609020000020004" pitchFamily="49" charset="0"/>
              </a:rPr>
            </a:br>
            <a:r>
              <a:rPr lang="en-US" dirty="0">
                <a:latin typeface="Cascadia Code" panose="020B0609020000020004" pitchFamily="49" charset="0"/>
                <a:ea typeface="Cascadia Code" panose="020B0609020000020004" pitchFamily="49" charset="0"/>
                <a:cs typeface="Cascadia Code" panose="020B0609020000020004" pitchFamily="49" charset="0"/>
              </a:rPr>
              <a:t>Daily expense - by adding your actual expenses for the day.</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ascadia Code" panose="020B0609020000020004" pitchFamily="49" charset="0"/>
                <a:ea typeface="Cascadia Code" panose="020B0609020000020004" pitchFamily="49" charset="0"/>
                <a:cs typeface="Cascadia Code" panose="020B0609020000020004" pitchFamily="49" charset="0"/>
              </a:rPr>
              <a:t>Daily savings- by comparing your ideal and actual expenses.</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ascadia Code" panose="020B0609020000020004" pitchFamily="49" charset="0"/>
                <a:ea typeface="Cascadia Code" panose="020B0609020000020004" pitchFamily="49" charset="0"/>
                <a:cs typeface="Cascadia Code" panose="020B0609020000020004" pitchFamily="49" charset="0"/>
              </a:rPr>
              <a:t>Suggestions to save for upcoming days- Give you personalized expenses for the upcoming days so you stay under your monthly budget.</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ascadia Code" panose="020B0609020000020004" pitchFamily="49" charset="0"/>
                <a:ea typeface="Cascadia Code" panose="020B0609020000020004" pitchFamily="49" charset="0"/>
                <a:cs typeface="Cascadia Code" panose="020B0609020000020004" pitchFamily="49" charset="0"/>
              </a:rPr>
              <a:t>Bar graph- So you can visually evaluate your progress.</a:t>
            </a: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endParaRPr lang="en-US" dirty="0">
              <a:latin typeface="Cascadia Code" panose="020B0609020000020004" pitchFamily="49" charset="0"/>
              <a:ea typeface="Cascadia Code" panose="020B0609020000020004" pitchFamily="49" charset="0"/>
              <a:cs typeface="Cascadia Code" panose="020B0609020000020004" pitchFamily="49" charset="0"/>
            </a:endParaRPr>
          </a:p>
          <a:p>
            <a:endParaRPr lang="en-IN" dirty="0"/>
          </a:p>
        </p:txBody>
      </p:sp>
      <p:pic>
        <p:nvPicPr>
          <p:cNvPr id="19" name="Picture 18">
            <a:extLst>
              <a:ext uri="{FF2B5EF4-FFF2-40B4-BE49-F238E27FC236}">
                <a16:creationId xmlns:a16="http://schemas.microsoft.com/office/drawing/2014/main" id="{B73F1BFE-9DA0-FBA5-586B-1086ACA9EA62}"/>
              </a:ext>
            </a:extLst>
          </p:cNvPr>
          <p:cNvPicPr>
            <a:picLocks noChangeAspect="1"/>
          </p:cNvPicPr>
          <p:nvPr/>
        </p:nvPicPr>
        <p:blipFill>
          <a:blip r:embed="rId2"/>
          <a:stretch>
            <a:fillRect/>
          </a:stretch>
        </p:blipFill>
        <p:spPr>
          <a:xfrm>
            <a:off x="535592" y="-53428"/>
            <a:ext cx="5967426" cy="4320039"/>
          </a:xfrm>
          <a:prstGeom prst="rect">
            <a:avLst/>
          </a:prstGeom>
        </p:spPr>
      </p:pic>
      <p:pic>
        <p:nvPicPr>
          <p:cNvPr id="21" name="Picture 20">
            <a:extLst>
              <a:ext uri="{FF2B5EF4-FFF2-40B4-BE49-F238E27FC236}">
                <a16:creationId xmlns:a16="http://schemas.microsoft.com/office/drawing/2014/main" id="{E2DDC47F-A8F6-57B9-E77C-BBF1FCE48CF3}"/>
              </a:ext>
            </a:extLst>
          </p:cNvPr>
          <p:cNvPicPr>
            <a:picLocks noChangeAspect="1"/>
          </p:cNvPicPr>
          <p:nvPr/>
        </p:nvPicPr>
        <p:blipFill>
          <a:blip r:embed="rId3"/>
          <a:stretch>
            <a:fillRect/>
          </a:stretch>
        </p:blipFill>
        <p:spPr>
          <a:xfrm>
            <a:off x="535592" y="4266611"/>
            <a:ext cx="5967425" cy="2591389"/>
          </a:xfrm>
          <a:prstGeom prst="rect">
            <a:avLst/>
          </a:prstGeom>
        </p:spPr>
      </p:pic>
    </p:spTree>
    <p:extLst>
      <p:ext uri="{BB962C8B-B14F-4D97-AF65-F5344CB8AC3E}">
        <p14:creationId xmlns:p14="http://schemas.microsoft.com/office/powerpoint/2010/main" val="140345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5" name="TextBox 4">
            <a:extLst>
              <a:ext uri="{FF2B5EF4-FFF2-40B4-BE49-F238E27FC236}">
                <a16:creationId xmlns:a16="http://schemas.microsoft.com/office/drawing/2014/main" id="{7AD18244-E613-DAC9-454C-4109C2134045}"/>
              </a:ext>
            </a:extLst>
          </p:cNvPr>
          <p:cNvSpPr txBox="1"/>
          <p:nvPr/>
        </p:nvSpPr>
        <p:spPr>
          <a:xfrm>
            <a:off x="5935132" y="2462939"/>
            <a:ext cx="5833534" cy="1077218"/>
          </a:xfrm>
          <a:prstGeom prst="rect">
            <a:avLst/>
          </a:prstGeom>
          <a:noFill/>
        </p:spPr>
        <p:txBody>
          <a:bodyPr wrap="square" rtlCol="0">
            <a:spAutoFit/>
          </a:bodyPr>
          <a:lstStyle/>
          <a:p>
            <a:r>
              <a:rPr lang="en-US" sz="3200" dirty="0"/>
              <a:t>We hope you have a progressive financial month!</a:t>
            </a:r>
            <a:endParaRPr lang="en-IN" sz="3200" dirty="0"/>
          </a:p>
        </p:txBody>
      </p:sp>
    </p:spTree>
    <p:extLst>
      <p:ext uri="{BB962C8B-B14F-4D97-AF65-F5344CB8AC3E}">
        <p14:creationId xmlns:p14="http://schemas.microsoft.com/office/powerpoint/2010/main" val="358477268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Template>
  <TotalTime>88</TotalTime>
  <Words>295</Words>
  <Application>Microsoft Office PowerPoint</Application>
  <PresentationFormat>Widescreen</PresentationFormat>
  <Paragraphs>48</Paragraphs>
  <Slides>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Arial Rounded MT Bold</vt:lpstr>
      <vt:lpstr>Britannic Bold</vt:lpstr>
      <vt:lpstr>Calibri</vt:lpstr>
      <vt:lpstr>Cascadia Code</vt:lpstr>
      <vt:lpstr>Century Gothic</vt:lpstr>
      <vt:lpstr>Cooper Black</vt:lpstr>
      <vt:lpstr>Miriam Mono CLM</vt:lpstr>
      <vt:lpstr>Wingdings 3</vt:lpstr>
      <vt:lpstr>Slice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Irman Kaur</dc:creator>
  <cp:lastModifiedBy>Irman Kaur</cp:lastModifiedBy>
  <cp:revision>1</cp:revision>
  <dcterms:created xsi:type="dcterms:W3CDTF">2024-09-21T20:58:10Z</dcterms:created>
  <dcterms:modified xsi:type="dcterms:W3CDTF">2024-09-22T04:34:45Z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